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57" r:id="rId4"/>
    <p:sldId id="259" r:id="rId5"/>
    <p:sldId id="260" r:id="rId6"/>
    <p:sldId id="261" r:id="rId7"/>
    <p:sldId id="258" r:id="rId8"/>
    <p:sldId id="262" r:id="rId9"/>
    <p:sldId id="263" r:id="rId10"/>
    <p:sldId id="282" r:id="rId11"/>
    <p:sldId id="265" r:id="rId12"/>
    <p:sldId id="266" r:id="rId13"/>
    <p:sldId id="264" r:id="rId14"/>
    <p:sldId id="267" r:id="rId15"/>
    <p:sldId id="268" r:id="rId16"/>
    <p:sldId id="272" r:id="rId17"/>
    <p:sldId id="273" r:id="rId18"/>
    <p:sldId id="275" r:id="rId19"/>
    <p:sldId id="270" r:id="rId20"/>
    <p:sldId id="278" r:id="rId21"/>
    <p:sldId id="276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0321" y="2733709"/>
            <a:ext cx="11198169" cy="1373070"/>
          </a:xfrm>
        </p:spPr>
        <p:txBody>
          <a:bodyPr/>
          <a:lstStyle/>
          <a:p>
            <a:pPr algn="l"/>
            <a:r>
              <a:rPr lang="cs-CZ" sz="8800" b="1" dirty="0" smtClean="0"/>
              <a:t>Libořice</a:t>
            </a:r>
            <a:r>
              <a:rPr lang="cs-CZ" sz="8800" dirty="0" smtClean="0"/>
              <a:t>      </a:t>
            </a:r>
            <a:r>
              <a:rPr lang="cs-CZ" sz="8800" b="1" dirty="0" smtClean="0">
                <a:solidFill>
                  <a:schemeClr val="tx1">
                    <a:lumMod val="95000"/>
                  </a:schemeClr>
                </a:solidFill>
              </a:rPr>
              <a:t>690 let </a:t>
            </a:r>
            <a:r>
              <a:rPr lang="cs-CZ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cs-CZ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0321" y="5099433"/>
            <a:ext cx="8144134" cy="1117687"/>
          </a:xfrm>
        </p:spPr>
        <p:txBody>
          <a:bodyPr>
            <a:normAutofit lnSpcReduction="10000"/>
          </a:bodyPr>
          <a:lstStyle/>
          <a:p>
            <a:r>
              <a:rPr lang="cs-CZ" sz="8000" b="1" dirty="0" smtClean="0"/>
              <a:t>1333 - 2023</a:t>
            </a:r>
            <a:endParaRPr lang="cs-CZ" sz="8000" b="1" dirty="0"/>
          </a:p>
        </p:txBody>
      </p:sp>
      <p:pic>
        <p:nvPicPr>
          <p:cNvPr id="8" name="Relaxační hud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38" y="277700"/>
            <a:ext cx="9594099" cy="6332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802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2009539"/>
            <a:ext cx="5329644" cy="4523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45277"/>
            <a:ext cx="6334058" cy="4522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61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Fotografie zámku z roku 1964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 b="17765"/>
          <a:stretch>
            <a:fillRect/>
          </a:stretch>
        </p:blipFill>
        <p:spPr>
          <a:xfrm>
            <a:off x="5487251" y="2492186"/>
            <a:ext cx="5850287" cy="3880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2209"/>
          <a:stretch/>
        </p:blipFill>
        <p:spPr>
          <a:xfrm>
            <a:off x="505098" y="2052583"/>
            <a:ext cx="4310742" cy="4429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24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6378933" cy="3126379"/>
          </a:xfrm>
        </p:spPr>
        <p:txBody>
          <a:bodyPr>
            <a:normAutofit/>
          </a:bodyPr>
          <a:lstStyle/>
          <a:p>
            <a:r>
              <a:rPr lang="cs-CZ" dirty="0"/>
              <a:t>P</a:t>
            </a:r>
            <a:r>
              <a:rPr lang="cs-CZ" dirty="0" smtClean="0"/>
              <a:t>ozději </a:t>
            </a:r>
            <a:r>
              <a:rPr lang="cs-CZ" dirty="0"/>
              <a:t>bylo na zámku sídlo </a:t>
            </a:r>
            <a:r>
              <a:rPr lang="cs-CZ" dirty="0" smtClean="0"/>
              <a:t>STÁTNÍHO STATKU, </a:t>
            </a:r>
            <a:r>
              <a:rPr lang="cs-CZ" dirty="0"/>
              <a:t>který v roce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1974 </a:t>
            </a:r>
            <a:r>
              <a:rPr lang="cs-CZ" dirty="0"/>
              <a:t>provedl celkovou rekonstrukci budovy</a:t>
            </a:r>
            <a:r>
              <a:rPr lang="cs-CZ" dirty="0" smtClean="0"/>
              <a:t>.</a:t>
            </a:r>
            <a:r>
              <a:rPr lang="cs-CZ" dirty="0"/>
              <a:t>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Nyní je budova zámku </a:t>
            </a:r>
            <a:br>
              <a:rPr lang="cs-CZ" dirty="0" smtClean="0"/>
            </a:br>
            <a:r>
              <a:rPr lang="cs-CZ" dirty="0" smtClean="0"/>
              <a:t>v osobním vlastnictví.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886816"/>
            <a:ext cx="6217922" cy="4670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00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Budova bývalé školy v Libořicích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/>
          <a:stretch/>
        </p:blipFill>
        <p:spPr>
          <a:xfrm rot="16200000">
            <a:off x="5513247" y="631661"/>
            <a:ext cx="5093074" cy="7062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58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180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Budova bývalé školy prošla v roce 2012 venkovní rekonstrukcí. </a:t>
            </a:r>
            <a:br>
              <a:rPr lang="cs-CZ" dirty="0" smtClean="0"/>
            </a:br>
            <a:r>
              <a:rPr lang="cs-CZ" dirty="0" smtClean="0"/>
              <a:t>V současné době se zde nachází Obecní úřad.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2" y="2336873"/>
            <a:ext cx="5109026" cy="383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53" y="2336873"/>
            <a:ext cx="6398434" cy="3836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25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Budova bývalé fary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79" y="335754"/>
            <a:ext cx="2699147" cy="3598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79" y="1834166"/>
            <a:ext cx="6680551" cy="4642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Fara z archivních fotografií z roku 1985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2838" r="7073" b="5451"/>
          <a:stretch/>
        </p:blipFill>
        <p:spPr>
          <a:xfrm rot="16200000">
            <a:off x="1164787" y="1359246"/>
            <a:ext cx="3877644" cy="5566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4198" r="1901" b="3123"/>
          <a:stretch/>
        </p:blipFill>
        <p:spPr>
          <a:xfrm rot="16200000">
            <a:off x="6893422" y="1415099"/>
            <a:ext cx="3865429" cy="5442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48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013" y="373423"/>
            <a:ext cx="9613861" cy="1890806"/>
          </a:xfrm>
        </p:spPr>
        <p:txBody>
          <a:bodyPr/>
          <a:lstStyle/>
          <a:p>
            <a:r>
              <a:rPr lang="cs-CZ" dirty="0" smtClean="0"/>
              <a:t>Budova bývalé fary </a:t>
            </a:r>
            <a:br>
              <a:rPr lang="cs-CZ" dirty="0" smtClean="0"/>
            </a:br>
            <a:r>
              <a:rPr lang="cs-CZ" dirty="0" smtClean="0"/>
              <a:t>je nyní v osobním</a:t>
            </a:r>
            <a:br>
              <a:rPr lang="cs-CZ" dirty="0" smtClean="0"/>
            </a:br>
            <a:r>
              <a:rPr lang="cs-CZ" dirty="0" smtClean="0"/>
              <a:t>vlastnictví.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25" y="1134320"/>
            <a:ext cx="8160467" cy="544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61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684" y="644433"/>
            <a:ext cx="9613857" cy="128535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Socha svatého Jana Nepomuckého </a:t>
            </a:r>
            <a:br>
              <a:rPr lang="cs-CZ" dirty="0" smtClean="0"/>
            </a:br>
            <a:r>
              <a:rPr lang="cs-CZ" dirty="0" smtClean="0"/>
              <a:t>v původní podobě a po restaurování </a:t>
            </a:r>
            <a:br>
              <a:rPr lang="cs-CZ" dirty="0" smtClean="0"/>
            </a:br>
            <a:r>
              <a:rPr lang="cs-CZ" dirty="0" smtClean="0"/>
              <a:t>v roce 2017.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80" y="227970"/>
            <a:ext cx="4596535" cy="6133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" b="1638"/>
          <a:stretch>
            <a:fillRect/>
          </a:stretch>
        </p:blipFill>
        <p:spPr>
          <a:xfrm>
            <a:off x="557591" y="2286839"/>
            <a:ext cx="6142588" cy="4074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49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5" y="439239"/>
            <a:ext cx="10345783" cy="5819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747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362148" cy="4201949"/>
          </a:xfrm>
        </p:spPr>
        <p:txBody>
          <a:bodyPr>
            <a:normAutofit/>
          </a:bodyPr>
          <a:lstStyle/>
          <a:p>
            <a:r>
              <a:rPr lang="cs-CZ" dirty="0" smtClean="0"/>
              <a:t>Dne 3. 11. 1997 byla odeslána žádost o udělení znaku pro Obec Libořice. Znak </a:t>
            </a:r>
            <a:r>
              <a:rPr lang="cs-CZ" dirty="0"/>
              <a:t>pro Obec Libořice navrhl pan </a:t>
            </a:r>
            <a:r>
              <a:rPr lang="cs-CZ" dirty="0" err="1"/>
              <a:t>Voleman</a:t>
            </a:r>
            <a:r>
              <a:rPr lang="cs-CZ" dirty="0"/>
              <a:t> Josef z Libořic. </a:t>
            </a:r>
            <a:br>
              <a:rPr lang="cs-CZ" dirty="0"/>
            </a:br>
            <a:r>
              <a:rPr lang="cs-CZ" dirty="0" smtClean="0"/>
              <a:t>PARLAMENT ČR – PŘEDSEDA POSLANECKÉ SNĚMOVNY Ing. Miloš Zeman </a:t>
            </a:r>
            <a:r>
              <a:rPr lang="cs-CZ" dirty="0"/>
              <a:t>rozhodl o užívání znaku v roce 1998</a:t>
            </a:r>
            <a:r>
              <a:rPr lang="cs-CZ" dirty="0" smtClean="0"/>
              <a:t>.</a:t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68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7476" y="709685"/>
            <a:ext cx="9613861" cy="1080938"/>
          </a:xfrm>
        </p:spPr>
        <p:txBody>
          <a:bodyPr/>
          <a:lstStyle/>
          <a:p>
            <a:r>
              <a:rPr lang="cs-CZ" dirty="0" smtClean="0"/>
              <a:t>Znak OBCE LIBOŘICE od původního navržení. 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9905" r="5793" b="2096"/>
          <a:stretch/>
        </p:blipFill>
        <p:spPr>
          <a:xfrm>
            <a:off x="317315" y="1714514"/>
            <a:ext cx="3404172" cy="4616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71" y="1714514"/>
            <a:ext cx="3461184" cy="4616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3048" r="6451" b="4000"/>
          <a:stretch/>
        </p:blipFill>
        <p:spPr>
          <a:xfrm>
            <a:off x="8167639" y="1714514"/>
            <a:ext cx="3355248" cy="4616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249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58105" y="296090"/>
            <a:ext cx="6257848" cy="3182215"/>
          </a:xfrm>
        </p:spPr>
        <p:txBody>
          <a:bodyPr/>
          <a:lstStyle/>
          <a:p>
            <a:pPr algn="just"/>
            <a:r>
              <a:rPr lang="cs-CZ" sz="3200" dirty="0" smtClean="0">
                <a:latin typeface="+mn-lt"/>
              </a:rPr>
              <a:t>Prapor Obce Libořice byl navržen také panem </a:t>
            </a:r>
            <a:r>
              <a:rPr lang="cs-CZ" sz="3200" dirty="0" err="1" smtClean="0">
                <a:latin typeface="+mn-lt"/>
              </a:rPr>
              <a:t>Volemanem</a:t>
            </a:r>
            <a:r>
              <a:rPr lang="cs-CZ" sz="3200" dirty="0" smtClean="0">
                <a:latin typeface="+mn-lt"/>
              </a:rPr>
              <a:t> a byl schválen PARLAMENTEM ČR dne 25. 02. 2002. Prapor schválil tehdejší předseda Poslanecké sněmovny pan Václav Klaus. </a:t>
            </a:r>
            <a:endParaRPr lang="cs-CZ" sz="3200" dirty="0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2254" r="6239" b="2889"/>
          <a:stretch/>
        </p:blipFill>
        <p:spPr>
          <a:xfrm>
            <a:off x="7316999" y="136008"/>
            <a:ext cx="4545872" cy="6505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02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Prapor byl po schválení zhotoven a Obec Libořice ho vyvěšuje na své budově dodnes spolu se státní vlajkou.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5" y="1921737"/>
            <a:ext cx="7053942" cy="4694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72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92775" y="766353"/>
            <a:ext cx="7358745" cy="4519750"/>
          </a:xfrm>
        </p:spPr>
        <p:txBody>
          <a:bodyPr/>
          <a:lstStyle/>
          <a:p>
            <a:pPr algn="ctr"/>
            <a:r>
              <a:rPr lang="cs-CZ" sz="8000" dirty="0" smtClean="0"/>
              <a:t>Děkujeme </a:t>
            </a:r>
            <a:br>
              <a:rPr lang="cs-CZ" sz="8000" dirty="0" smtClean="0"/>
            </a:br>
            <a:r>
              <a:rPr lang="cs-CZ" sz="8000" dirty="0" smtClean="0"/>
              <a:t>za </a:t>
            </a:r>
            <a:br>
              <a:rPr lang="cs-CZ" sz="8000" dirty="0" smtClean="0"/>
            </a:br>
            <a:r>
              <a:rPr lang="cs-CZ" sz="8000" dirty="0" smtClean="0"/>
              <a:t>zhlédnutí naší prezentace.  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7990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Libořice 1333 - 2023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sz="4000" dirty="0" smtClean="0"/>
              <a:t>Libořice leží </a:t>
            </a:r>
            <a:r>
              <a:rPr lang="cs-CZ" sz="4000" dirty="0"/>
              <a:t>8 km jižně od Žatce, ve výšce 259 m nad mořem, v údolí potoka Blšanka (Zlatý potok) a poprvé jsou připomínány v r. 1333, kdy je získal klášter v Roudnici nad Labem. Ten zde nechal postavit tvrz, prvně zmíněnou </a:t>
            </a:r>
            <a:r>
              <a:rPr lang="cs-CZ" sz="4000" dirty="0" smtClean="0"/>
              <a:t>v</a:t>
            </a:r>
            <a:r>
              <a:rPr lang="cs-CZ" sz="4000" dirty="0"/>
              <a:t> r. 1338.</a:t>
            </a: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8810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K</a:t>
            </a:r>
            <a:r>
              <a:rPr lang="cs-CZ" dirty="0" smtClean="0"/>
              <a:t>ostel Nanebevzetí </a:t>
            </a:r>
            <a:r>
              <a:rPr lang="cs-CZ" dirty="0"/>
              <a:t>Panny Marie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– </a:t>
            </a:r>
            <a:r>
              <a:rPr lang="cs-CZ" dirty="0"/>
              <a:t>postaven </a:t>
            </a:r>
            <a:r>
              <a:rPr lang="cs-CZ" dirty="0" smtClean="0"/>
              <a:t>roku 1716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1222" y="2933410"/>
            <a:ext cx="10685418" cy="33280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3200" dirty="0"/>
              <a:t>Jednolodní barokní kostel </a:t>
            </a:r>
            <a:r>
              <a:rPr lang="cs-CZ" sz="3200" dirty="0" smtClean="0"/>
              <a:t>s odsazeným </a:t>
            </a:r>
            <a:r>
              <a:rPr lang="cs-CZ" sz="3200" dirty="0"/>
              <a:t>kněžištěm, trojbokým závěrem a západní hranolovou </a:t>
            </a:r>
            <a:r>
              <a:rPr lang="cs-CZ" sz="3200" dirty="0" smtClean="0"/>
              <a:t>věží. </a:t>
            </a:r>
          </a:p>
          <a:p>
            <a:pPr marL="0" indent="0" algn="just">
              <a:buNone/>
            </a:pPr>
            <a:endParaRPr lang="cs-CZ" sz="3200" dirty="0" smtClean="0"/>
          </a:p>
          <a:p>
            <a:pPr marL="0" indent="0" algn="just">
              <a:buNone/>
            </a:pPr>
            <a:r>
              <a:rPr lang="cs-CZ" sz="3200" dirty="0" smtClean="0"/>
              <a:t>Kostel</a:t>
            </a:r>
            <a:r>
              <a:rPr lang="cs-CZ" sz="3200" dirty="0"/>
              <a:t>, doplněný ohradní zdí s bránou, je příkladem </a:t>
            </a:r>
            <a:r>
              <a:rPr lang="cs-CZ" sz="3200" dirty="0" smtClean="0"/>
              <a:t>jednodušší </a:t>
            </a:r>
            <a:r>
              <a:rPr lang="cs-CZ" sz="3200" dirty="0"/>
              <a:t>barokní venkovské sakrální stavby, díky svému umístění je dominantou </a:t>
            </a:r>
            <a:r>
              <a:rPr lang="cs-CZ" sz="3200" dirty="0" smtClean="0"/>
              <a:t>obce.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933" y="273212"/>
            <a:ext cx="2496113" cy="2496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738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od původní stavby až po současný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6" b="53495"/>
          <a:stretch/>
        </p:blipFill>
        <p:spPr>
          <a:xfrm>
            <a:off x="279644" y="2246812"/>
            <a:ext cx="6169286" cy="3754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881" y="1666240"/>
            <a:ext cx="3585250" cy="4780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84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Kostel v rekonstrukci a po ukončení rozsáhlé rekonstrukce v roce 2013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7" y="2336873"/>
            <a:ext cx="5113543" cy="383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2" b="8692"/>
          <a:stretch/>
        </p:blipFill>
        <p:spPr>
          <a:xfrm>
            <a:off x="6165667" y="2336873"/>
            <a:ext cx="5492917" cy="383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750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Nanebevzetí </a:t>
            </a:r>
            <a:br>
              <a:rPr lang="cs-CZ" dirty="0" smtClean="0"/>
            </a:br>
            <a:r>
              <a:rPr lang="cs-CZ" dirty="0" smtClean="0"/>
              <a:t>Panny Marie - mše svatá.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1800" dirty="0" smtClean="0"/>
              <a:t>Správce kostela </a:t>
            </a:r>
            <a:r>
              <a:rPr lang="cs-CZ" sz="1800" b="1" dirty="0"/>
              <a:t>P. Mgr. Vilém Marek ŠTĚPÁN </a:t>
            </a:r>
            <a:r>
              <a:rPr lang="cs-CZ" sz="1800" b="1" dirty="0" err="1"/>
              <a:t>O.Praem</a:t>
            </a:r>
            <a:r>
              <a:rPr lang="cs-CZ" sz="1800" b="1" dirty="0"/>
              <a:t>.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74" y="464303"/>
            <a:ext cx="4484914" cy="5126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68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Zámek Libořice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5846" y="2336873"/>
            <a:ext cx="6748508" cy="41510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3200" dirty="0" smtClean="0"/>
              <a:t>První písemná zmínka o</a:t>
            </a:r>
            <a:r>
              <a:rPr lang="cs-CZ" sz="3200" dirty="0"/>
              <a:t> Libořicích je z roku 1333 a o pět let později je zmíněna i </a:t>
            </a:r>
            <a:r>
              <a:rPr lang="cs-CZ" sz="3200" dirty="0" smtClean="0"/>
              <a:t>zdejší tvrz. </a:t>
            </a:r>
          </a:p>
          <a:p>
            <a:pPr marL="0" indent="0" algn="just">
              <a:buNone/>
            </a:pPr>
            <a:r>
              <a:rPr lang="cs-CZ" sz="3200" dirty="0" err="1" smtClean="0"/>
              <a:t>Libořické</a:t>
            </a:r>
            <a:r>
              <a:rPr lang="cs-CZ" sz="3200" dirty="0" smtClean="0"/>
              <a:t> </a:t>
            </a:r>
            <a:r>
              <a:rPr lang="cs-CZ" sz="3200" dirty="0"/>
              <a:t>panství </a:t>
            </a:r>
            <a:r>
              <a:rPr lang="cs-CZ" sz="3200" dirty="0" smtClean="0"/>
              <a:t>vystřídalo </a:t>
            </a:r>
            <a:r>
              <a:rPr lang="cs-CZ" sz="3200" dirty="0"/>
              <a:t>řadu majitelů, až je roku 1718 koupil hrabě František Josef </a:t>
            </a:r>
            <a:r>
              <a:rPr lang="cs-CZ" sz="3200" dirty="0" err="1"/>
              <a:t>Šlik</a:t>
            </a:r>
            <a:r>
              <a:rPr lang="cs-CZ" sz="3200" dirty="0"/>
              <a:t>, který nechal v roce 1737 starou tvrz přestavět </a:t>
            </a:r>
            <a:r>
              <a:rPr lang="cs-CZ" sz="3200" dirty="0" smtClean="0"/>
              <a:t>na</a:t>
            </a:r>
            <a:r>
              <a:rPr lang="cs-CZ" sz="3200" dirty="0"/>
              <a:t> </a:t>
            </a:r>
            <a:r>
              <a:rPr lang="cs-CZ" sz="3200" dirty="0" smtClean="0"/>
              <a:t>barokní</a:t>
            </a:r>
            <a:r>
              <a:rPr lang="cs-CZ" sz="3200" dirty="0"/>
              <a:t> zámek. </a:t>
            </a:r>
          </a:p>
        </p:txBody>
      </p:sp>
      <p:pic>
        <p:nvPicPr>
          <p:cNvPr id="1026" name="Picture 2" descr="https://www.hrady.cz/data_g/4012/29145.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84" y="2601503"/>
            <a:ext cx="4078756" cy="3059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127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Majitelé zámku Libořice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0319" y="2203268"/>
            <a:ext cx="9830927" cy="397981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3200" dirty="0" smtClean="0"/>
          </a:p>
          <a:p>
            <a:pPr marL="0" indent="0" algn="just">
              <a:buNone/>
            </a:pPr>
            <a:r>
              <a:rPr lang="cs-CZ" sz="3200" dirty="0" smtClean="0"/>
              <a:t>Novými </a:t>
            </a:r>
            <a:r>
              <a:rPr lang="cs-CZ" sz="3200" dirty="0"/>
              <a:t>majiteli se v roce 1739 stala hrabata z </a:t>
            </a:r>
            <a:r>
              <a:rPr lang="cs-CZ" sz="3200" dirty="0" err="1"/>
              <a:t>Klebersberku</a:t>
            </a:r>
            <a:r>
              <a:rPr lang="cs-CZ" sz="3200" dirty="0"/>
              <a:t>. Václav z </a:t>
            </a:r>
            <a:r>
              <a:rPr lang="cs-CZ" sz="3200" dirty="0" err="1"/>
              <a:t>Klebersberku</a:t>
            </a:r>
            <a:r>
              <a:rPr lang="cs-CZ" sz="3200" dirty="0"/>
              <a:t> po roce 1780 založil zámecký park </a:t>
            </a:r>
            <a:r>
              <a:rPr lang="cs-CZ" sz="3200" dirty="0" smtClean="0"/>
              <a:t>projektovaný černínským zahradníkem </a:t>
            </a:r>
            <a:r>
              <a:rPr lang="cs-CZ" sz="3200" dirty="0"/>
              <a:t>Rudolfem </a:t>
            </a:r>
            <a:r>
              <a:rPr lang="cs-CZ" sz="3200" dirty="0" err="1"/>
              <a:t>Födischem</a:t>
            </a:r>
            <a:r>
              <a:rPr lang="cs-CZ" sz="3200" dirty="0"/>
              <a:t>. </a:t>
            </a:r>
            <a:endParaRPr lang="cs-CZ" sz="3200" dirty="0" smtClean="0"/>
          </a:p>
          <a:p>
            <a:pPr marL="0" indent="0" algn="just">
              <a:buNone/>
            </a:pPr>
            <a:r>
              <a:rPr lang="cs-CZ" sz="3200" dirty="0" smtClean="0"/>
              <a:t>Dalšími </a:t>
            </a:r>
            <a:r>
              <a:rPr lang="cs-CZ" sz="3200" dirty="0"/>
              <a:t>majiteli se </a:t>
            </a:r>
            <a:r>
              <a:rPr lang="cs-CZ" sz="3200" dirty="0" smtClean="0"/>
              <a:t>stali erfurtský</a:t>
            </a:r>
            <a:r>
              <a:rPr lang="cs-CZ" sz="3200" dirty="0"/>
              <a:t> měšťan </a:t>
            </a:r>
            <a:r>
              <a:rPr lang="cs-CZ" sz="3200" dirty="0" err="1"/>
              <a:t>Reichbach</a:t>
            </a:r>
            <a:r>
              <a:rPr lang="cs-CZ" sz="3200" dirty="0"/>
              <a:t> (od roku 1847) </a:t>
            </a:r>
            <a:r>
              <a:rPr lang="cs-CZ" sz="3200" dirty="0" smtClean="0"/>
              <a:t>a žatecký</a:t>
            </a:r>
            <a:r>
              <a:rPr lang="cs-CZ" sz="3200" dirty="0"/>
              <a:t> podnikatel Antonín </a:t>
            </a:r>
            <a:r>
              <a:rPr lang="cs-CZ" sz="3200" dirty="0" err="1"/>
              <a:t>Dreher</a:t>
            </a:r>
            <a:r>
              <a:rPr lang="cs-CZ" sz="3200" dirty="0"/>
              <a:t> (od roku 1872). </a:t>
            </a:r>
          </a:p>
        </p:txBody>
      </p:sp>
    </p:spTree>
    <p:extLst>
      <p:ext uri="{BB962C8B-B14F-4D97-AF65-F5344CB8AC3E}">
        <p14:creationId xmlns:p14="http://schemas.microsoft.com/office/powerpoint/2010/main" val="38739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386</TotalTime>
  <Words>229</Words>
  <Application>Microsoft Office PowerPoint</Application>
  <PresentationFormat>Širokoúhlá obrazovka</PresentationFormat>
  <Paragraphs>32</Paragraphs>
  <Slides>24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7" baseType="lpstr">
      <vt:lpstr>Arial</vt:lpstr>
      <vt:lpstr>Trebuchet MS</vt:lpstr>
      <vt:lpstr>Berlín</vt:lpstr>
      <vt:lpstr>Libořice      690 let  </vt:lpstr>
      <vt:lpstr>Prezentace aplikace PowerPoint</vt:lpstr>
      <vt:lpstr>Libořice 1333 - 2023</vt:lpstr>
      <vt:lpstr>Kostel Nanebevzetí Panny Marie  – postaven roku 1716</vt:lpstr>
      <vt:lpstr>Kostel od původní stavby až po současný</vt:lpstr>
      <vt:lpstr>Kostel v rekonstrukci a po ukončení rozsáhlé rekonstrukce v roce 2013</vt:lpstr>
      <vt:lpstr>Kostel Nanebevzetí  Panny Marie - mše svatá.</vt:lpstr>
      <vt:lpstr>Zámek Libořice</vt:lpstr>
      <vt:lpstr>Majitelé zámku Libořice</vt:lpstr>
      <vt:lpstr>Prezentace aplikace PowerPoint</vt:lpstr>
      <vt:lpstr>Prezentace aplikace PowerPoint</vt:lpstr>
      <vt:lpstr>Fotografie zámku z roku 1964</vt:lpstr>
      <vt:lpstr>Později bylo na zámku sídlo STÁTNÍHO STATKU, který v roce  1974 provedl celkovou rekonstrukci budovy.  Nyní je budova zámku  v osobním vlastnictví. </vt:lpstr>
      <vt:lpstr>Budova bývalé školy v Libořicích</vt:lpstr>
      <vt:lpstr>Budova bývalé školy prošla v roce 2012 venkovní rekonstrukcí.  V současné době se zde nachází Obecní úřad.</vt:lpstr>
      <vt:lpstr>Budova bývalé fary </vt:lpstr>
      <vt:lpstr>Fara z archivních fotografií z roku 1985</vt:lpstr>
      <vt:lpstr>Budova bývalé fary  je nyní v osobním vlastnictví.</vt:lpstr>
      <vt:lpstr>Socha svatého Jana Nepomuckého  v původní podobě a po restaurování  v roce 2017.</vt:lpstr>
      <vt:lpstr>Dne 3. 11. 1997 byla odeslána žádost o udělení znaku pro Obec Libořice. Znak pro Obec Libořice navrhl pan Voleman Josef z Libořic.  PARLAMENT ČR – PŘEDSEDA POSLANECKÉ SNĚMOVNY Ing. Miloš Zeman rozhodl o užívání znaku v roce 1998. </vt:lpstr>
      <vt:lpstr>Znak OBCE LIBOŘICE od původního navržení. </vt:lpstr>
      <vt:lpstr>Prapor Obce Libořice byl navržen také panem Volemanem a byl schválen PARLAMENTEM ČR dne 25. 02. 2002. Prapor schválil tehdejší předseda Poslanecké sněmovny pan Václav Klaus. </vt:lpstr>
      <vt:lpstr>Prapor byl po schválení zhotoven a Obec Libořice ho vyvěšuje na své budově dodnes spolu se státní vlajkou.</vt:lpstr>
      <vt:lpstr>Děkujeme  za  zhlédnutí naší prezentace. 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Libořice</dc:title>
  <dc:creator>Blahoutová Tereza</dc:creator>
  <cp:lastModifiedBy>Elena Vránová</cp:lastModifiedBy>
  <cp:revision>45</cp:revision>
  <dcterms:created xsi:type="dcterms:W3CDTF">2023-01-11T19:51:55Z</dcterms:created>
  <dcterms:modified xsi:type="dcterms:W3CDTF">2023-08-06T21:16:55Z</dcterms:modified>
</cp:coreProperties>
</file>